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D2DBB-FDBF-4F0F-AB23-180979C1C8C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DBCB1-9D13-4549-BFB4-8B1A5BC1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8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8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2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6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9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7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1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EA1AA5-1CB6-42D4-95B8-C7A8A294B26B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31A595-6AF4-4388-90D9-D183D14D6BC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9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00378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3200" dirty="0" smtClean="0"/>
              <a:t>__ </a:t>
            </a:r>
            <a:r>
              <a:rPr lang="en-US" sz="3200" dirty="0"/>
              <a:t>Best known African American abolitionist and </a:t>
            </a:r>
            <a:r>
              <a:rPr lang="en-US" sz="3200" dirty="0" smtClean="0"/>
              <a:t>publisher </a:t>
            </a:r>
            <a:r>
              <a:rPr lang="en-US" sz="3200" dirty="0"/>
              <a:t>of </a:t>
            </a:r>
            <a:r>
              <a:rPr lang="en-US" sz="3200" i="1" dirty="0"/>
              <a:t>The North Star</a:t>
            </a:r>
            <a:r>
              <a:rPr lang="en-US" sz="32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3200" dirty="0" smtClean="0"/>
              <a:t>__ </a:t>
            </a:r>
            <a:r>
              <a:rPr lang="en-US" sz="3200" dirty="0"/>
              <a:t>Worked for better treatment of the mentally ill and for prison reform.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3200" dirty="0" smtClean="0"/>
              <a:t>__ </a:t>
            </a:r>
            <a:r>
              <a:rPr lang="en-US" sz="3200" dirty="0"/>
              <a:t>leader of the Second Great Awakening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9362" y="567809"/>
            <a:ext cx="75713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Dorothea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Dix			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Frederick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Douglass		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Horace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Mann		Charles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Grandison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Finney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2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Second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Great Awakening</a:t>
            </a:r>
            <a:br>
              <a:rPr lang="en-US" sz="2800" dirty="0">
                <a:solidFill>
                  <a:schemeClr val="tx1"/>
                </a:solidFill>
                <a:latin typeface="+mn-lt"/>
              </a:rPr>
            </a:b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Predestination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Abolitionists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+mn-lt"/>
              </a:rPr>
            </a:b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social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reform			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revivals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9186" y="2334673"/>
            <a:ext cx="1156729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Huge outdoor religious meetings were called ____________.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_____________ is the belief that God decided in advance which people would gain salvation in heaven.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 organized attempt to improve what is unjust or imperfect in society is called _________________.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name for the group of Americans who wanted to end slavery in the United States completely was the ____________.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36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71880" y="323165"/>
            <a:ext cx="10040620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_____ Some northern workers were opposed to abolitionist goals because the workers thought that 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A.	freed slaves might take their jobs.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B.	southern states might stop buying northern goods.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C.	more factories would open in the South.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D.	abolitionists caused violence.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_____ The American Colonization Society failed in part because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A.	most black Americans did not want to move to Africa.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B.	it did not promise full rights to settlers in Liberia.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C.	free blacks could not afford to move to Africa.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D.	President Monroe opposed setting up a colony in Liberia.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_____ The underground railroad helped free slaves by 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A.	providing them with train tickets.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B.	encouraging slave revolts.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C.	teaching slaves to read and write.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D.	setting up hiding places and routes to the North.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_____ By the 1850s. free public elementary schools existed in 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A.	Massachusetts.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B.	most northern states.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C.	most southern states.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D.	almost all states.</a:t>
            </a: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26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38666"/>
            <a:ext cx="11861800" cy="6165334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 Southerners who owned no slaves defended slavery because they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	thought slavery was needed for the southern economy to survive.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never saw the cruelties of slavery.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wanted the South to build new industry.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feared the South would have no skilled workers if slavery ended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 </a:t>
            </a:r>
            <a:r>
              <a:rPr lang="en-US" alt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state ordered every town to create an elementary school in the 1820s?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	Virginia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New York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New Jersey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Massachusetts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 </a:t>
            </a:r>
            <a:r>
              <a:rPr lang="en-US" alt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response to the temperance movement, some states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	reformed public education.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banned the sale of alcohol.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abolished slavery.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held revival meetings.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 </a:t>
            </a:r>
            <a:r>
              <a:rPr lang="en-US" altLang="en-US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Dorothea Dix worked for prison reform because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	many inmates were in jail because they were mentally ill.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most prisoners were hardened criminals.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she believed imprisonment was evil.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she thought debtors should be treated as criminals.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15.1 - The Spirit of </a:t>
            </a:r>
            <a:r>
              <a:rPr lang="en-US" sz="4000" b="1" dirty="0" smtClean="0"/>
              <a:t>Reform</a:t>
            </a:r>
            <a:br>
              <a:rPr lang="en-US" sz="4000" b="1" dirty="0" smtClean="0"/>
            </a:br>
            <a:r>
              <a:rPr lang="en-US" sz="4000" b="1" dirty="0" smtClean="0"/>
              <a:t>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An organized attempt to improve what is unjust in </a:t>
            </a:r>
            <a:r>
              <a:rPr lang="en-US" sz="2400" dirty="0" smtClean="0"/>
              <a:t>society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Reform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A religious movement that swept the nation in the early </a:t>
            </a:r>
            <a:r>
              <a:rPr lang="en-US" sz="2400" dirty="0" smtClean="0"/>
              <a:t>1800s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The Second Great Awakening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A reformer who brought about change in the way prisoners and the mentally ill were </a:t>
            </a:r>
            <a:r>
              <a:rPr lang="en-US" sz="2400" dirty="0" smtClean="0"/>
              <a:t>treated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Dorthea</a:t>
            </a:r>
            <a:r>
              <a:rPr lang="en-US" sz="2400" dirty="0" smtClean="0">
                <a:solidFill>
                  <a:srgbClr val="FF0000"/>
                </a:solidFill>
              </a:rPr>
              <a:t> Dix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The system of prisons is called the this </a:t>
            </a:r>
            <a:r>
              <a:rPr lang="en-US" sz="2400" dirty="0" smtClean="0"/>
              <a:t>system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Penal System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0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15.1 - The Spirit of Reform</a:t>
            </a:r>
            <a:br>
              <a:rPr lang="en-US" b="1" dirty="0" smtClean="0"/>
            </a:br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 reformer for universal public education supported by </a:t>
            </a:r>
            <a:r>
              <a:rPr lang="en-US" sz="2400" dirty="0" smtClean="0"/>
              <a:t>taxpayers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Horace Mann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The campaign to control the abuse of </a:t>
            </a:r>
            <a:r>
              <a:rPr lang="en-US" sz="2400" dirty="0" smtClean="0"/>
              <a:t>alcohol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Temperance Movement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A Connecticut schoolteacher who opened a school for African Americans </a:t>
            </a:r>
            <a:r>
              <a:rPr lang="en-US" sz="2400" dirty="0" smtClean="0"/>
              <a:t>girls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Prudence Crandall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The idea that God has decided in advance who will have salvation in heaven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Predestination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15.1 - The Spirit of Reform</a:t>
            </a:r>
            <a:br>
              <a:rPr lang="en-US" b="1" dirty="0" smtClean="0"/>
            </a:br>
            <a:r>
              <a:rPr lang="en-US" b="1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Social reform has its roots in religion and political </a:t>
            </a:r>
            <a:r>
              <a:rPr lang="en-US" sz="2400" dirty="0" smtClean="0"/>
              <a:t>thought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In the early 1800s, most people in Northern jails were imprisoned for nonpayment of </a:t>
            </a:r>
            <a:r>
              <a:rPr lang="en-US" sz="2400" dirty="0" smtClean="0"/>
              <a:t>debts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Huge outdoor political meetings were called </a:t>
            </a:r>
            <a:r>
              <a:rPr lang="en-US" sz="2400" dirty="0" smtClean="0"/>
              <a:t>revivals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Men actually drank less in the 1800s than today because alcohol was difficult to get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15.2 - The Fight Against </a:t>
            </a:r>
            <a:r>
              <a:rPr lang="en-US" b="1" dirty="0" smtClean="0"/>
              <a:t>Slavery</a:t>
            </a:r>
            <a:br>
              <a:rPr lang="en-US" b="1" dirty="0" smtClean="0"/>
            </a:br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group that wanted to relocate freed and enslaved African Americans to a colony in </a:t>
            </a:r>
            <a:r>
              <a:rPr lang="en-US" sz="2400" dirty="0" smtClean="0"/>
              <a:t>Africa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American Colonization Society</a:t>
            </a:r>
          </a:p>
          <a:p>
            <a:pPr lvl="0"/>
            <a:r>
              <a:rPr lang="en-US" sz="2400" dirty="0" smtClean="0"/>
              <a:t>A person who fights for the end of slavery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Abolitionist</a:t>
            </a:r>
          </a:p>
          <a:p>
            <a:pPr lvl="0"/>
            <a:r>
              <a:rPr lang="en-US" sz="2400" dirty="0" smtClean="0"/>
              <a:t>Bostonian </a:t>
            </a:r>
            <a:r>
              <a:rPr lang="en-US" sz="2400" dirty="0"/>
              <a:t>who published the antislavery newspaper </a:t>
            </a:r>
            <a:r>
              <a:rPr lang="en-US" sz="2400" i="1" dirty="0"/>
              <a:t>The </a:t>
            </a:r>
            <a:r>
              <a:rPr lang="en-US" sz="2400" i="1" dirty="0" smtClean="0"/>
              <a:t>Liberator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William Lloyd Garrison</a:t>
            </a:r>
            <a:r>
              <a:rPr lang="en-US" sz="2400" dirty="0"/>
              <a:t> </a:t>
            </a:r>
          </a:p>
          <a:p>
            <a:pPr lvl="0"/>
            <a:r>
              <a:rPr lang="en-US" sz="2400" dirty="0"/>
              <a:t>African American who published the antislavery newspaper </a:t>
            </a:r>
            <a:r>
              <a:rPr lang="en-US" sz="2400" i="1" dirty="0"/>
              <a:t>The North </a:t>
            </a:r>
            <a:r>
              <a:rPr lang="en-US" sz="2400" i="1" dirty="0" smtClean="0"/>
              <a:t>Star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Frederick Douglass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15.2 - The Fight Against </a:t>
            </a:r>
            <a:r>
              <a:rPr lang="en-US" b="1" dirty="0" smtClean="0"/>
              <a:t>Slavery</a:t>
            </a:r>
            <a:br>
              <a:rPr lang="en-US" b="1" dirty="0" smtClean="0"/>
            </a:br>
            <a:r>
              <a:rPr lang="en-US" b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network of people and places in the North who helped escaped slaves make their way to </a:t>
            </a:r>
            <a:r>
              <a:rPr lang="en-US" sz="2400" dirty="0" smtClean="0"/>
              <a:t>Canada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Underground Railroad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Two South Carolinian sisters, born into a wealthy family, who helped lectured on the evils of </a:t>
            </a:r>
            <a:r>
              <a:rPr lang="en-US" sz="2400" dirty="0" smtClean="0"/>
              <a:t>slavery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Angelina and Sarah </a:t>
            </a:r>
            <a:r>
              <a:rPr lang="en-US" sz="2400" dirty="0" err="1" smtClean="0">
                <a:solidFill>
                  <a:srgbClr val="FF0000"/>
                </a:solidFill>
              </a:rPr>
              <a:t>Gremke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Famous African American woman who helped over 300 slaves </a:t>
            </a:r>
            <a:r>
              <a:rPr lang="en-US" sz="2400" dirty="0" smtClean="0"/>
              <a:t>escape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Harriet Tubman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15.2 - The Fight Against </a:t>
            </a:r>
            <a:r>
              <a:rPr lang="en-US" b="1" dirty="0" smtClean="0"/>
              <a:t>Slavery</a:t>
            </a:r>
            <a:br>
              <a:rPr lang="en-US" b="1" dirty="0" smtClean="0"/>
            </a:br>
            <a:r>
              <a:rPr lang="en-US" b="1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5372"/>
            <a:ext cx="10058400" cy="402336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The antislavery movement had its roots in religion and the Declaration of </a:t>
            </a:r>
            <a:r>
              <a:rPr lang="en-US" sz="2400" dirty="0" smtClean="0"/>
              <a:t>Independence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The American Colonization Society found the African nation of Nigeria, the Latin word for “free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All abolitionists wanted an immediate end to </a:t>
            </a:r>
            <a:r>
              <a:rPr lang="en-US" sz="2400" dirty="0" smtClean="0"/>
              <a:t>slavery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The Underground Railroad actually were trains that ran underground so they couldn’t be seen or </a:t>
            </a:r>
            <a:r>
              <a:rPr lang="en-US" sz="2400" dirty="0" smtClean="0"/>
              <a:t>heard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15.2 - The Fight Against Slavery</a:t>
            </a:r>
            <a:br>
              <a:rPr lang="en-US" b="1" dirty="0" smtClean="0"/>
            </a:br>
            <a:r>
              <a:rPr lang="en-US" b="1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The abolitionists Frederick Douglass and Harriet Tubman were both escaped </a:t>
            </a:r>
            <a:r>
              <a:rPr lang="en-US" sz="2400" dirty="0" smtClean="0"/>
              <a:t>slaves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William Lloyd Garrison and the Grimke sisters were all escaped </a:t>
            </a:r>
            <a:r>
              <a:rPr lang="en-US" sz="2400" dirty="0" smtClean="0"/>
              <a:t>slaves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Abolitionists were almost always popular in the </a:t>
            </a:r>
            <a:r>
              <a:rPr lang="en-US" sz="2400" dirty="0" smtClean="0"/>
              <a:t>South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Many Southerners believed that abolitionists threatened the very life and culture of the </a:t>
            </a:r>
            <a:r>
              <a:rPr lang="en-US" sz="2400" dirty="0" smtClean="0"/>
              <a:t>South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4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26118" y="3205779"/>
            <a:ext cx="1190822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led the fight for better schools in Massachusetts.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was a fearless conductor on the Underground Railroad.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Published anti-slavery paper called </a:t>
            </a: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Liberator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60525" y="523072"/>
            <a:ext cx="75713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William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Lloyd Garrison	 Horace Mann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Harriet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Tubman	Dorothea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Dix	   	   		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35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996</TotalTime>
  <Words>552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Retrospect</vt:lpstr>
      <vt:lpstr>Chapter 15</vt:lpstr>
      <vt:lpstr>15.1 - The Spirit of Reform Questions</vt:lpstr>
      <vt:lpstr>15.1 - The Spirit of Reform Questions</vt:lpstr>
      <vt:lpstr>15.1 - The Spirit of Reform True or False</vt:lpstr>
      <vt:lpstr>15.2 - The Fight Against Slavery Questions</vt:lpstr>
      <vt:lpstr>15.2 - The Fight Against Slavery Questions</vt:lpstr>
      <vt:lpstr>15.2 - The Fight Against Slavery True or False</vt:lpstr>
      <vt:lpstr>15.2 - The Fight Against Slavery True or False</vt:lpstr>
      <vt:lpstr>William Lloyd Garrison  Horace Mann  Harriet Tubman Dorothea Dix          </vt:lpstr>
      <vt:lpstr>Dorothea Dix   Frederick Douglass   Horace Mann  Charles Grandison Finney </vt:lpstr>
      <vt:lpstr>Second Great Awakening Predestination  Abolitionists social reform   revivals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Andy Dickman</dc:creator>
  <cp:lastModifiedBy>Andy Dickman</cp:lastModifiedBy>
  <cp:revision>13</cp:revision>
  <cp:lastPrinted>2016-03-29T13:53:27Z</cp:lastPrinted>
  <dcterms:created xsi:type="dcterms:W3CDTF">2015-03-11T13:08:19Z</dcterms:created>
  <dcterms:modified xsi:type="dcterms:W3CDTF">2016-03-29T21:45:26Z</dcterms:modified>
</cp:coreProperties>
</file>